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0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2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6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3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6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8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1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9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2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1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9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0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6E42EB2A-378C-49B6-8208-27F89BD4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9517" r="-2" b="-2"/>
          <a:stretch/>
        </p:blipFill>
        <p:spPr>
          <a:xfrm>
            <a:off x="20" y="-1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26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B0F73E-A923-0A4B-A8FF-7CF105ABE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1252" y="781422"/>
            <a:ext cx="5154257" cy="219145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Post-Minkowski Kozai-Lidov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9BF8A-0E0D-AB4E-B3E8-E6D350AF9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2122" y="346779"/>
            <a:ext cx="2364685" cy="49602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Zackary Windham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BA6C7-7E93-BE43-A538-155177D5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459" y="2156660"/>
            <a:ext cx="3251200" cy="2438400"/>
          </a:xfrm>
          <a:prstGeom prst="rect">
            <a:avLst/>
          </a:prstGeom>
        </p:spPr>
      </p:pic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55B6A44-C94C-8840-9745-6B66FDD37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2" y="572864"/>
            <a:ext cx="2268224" cy="1562554"/>
          </a:xfrm>
          <a:prstGeom prst="rect">
            <a:avLst/>
          </a:prstGeom>
        </p:spPr>
      </p:pic>
      <p:pic>
        <p:nvPicPr>
          <p:cNvPr id="12" name="Picture 11" descr="A picture containing outdoor object, closeup, close&#10;&#10;Description automatically generated">
            <a:extLst>
              <a:ext uri="{FF2B5EF4-FFF2-40B4-BE49-F238E27FC236}">
                <a16:creationId xmlns:a16="http://schemas.microsoft.com/office/drawing/2014/main" id="{6AB6EA80-52F6-A74F-AD88-2C7C5D947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977" y="572864"/>
            <a:ext cx="3048000" cy="1663700"/>
          </a:xfrm>
          <a:prstGeom prst="rect">
            <a:avLst/>
          </a:prstGeom>
        </p:spPr>
      </p:pic>
      <p:pic>
        <p:nvPicPr>
          <p:cNvPr id="22" name="Picture 21" descr="Varying mutual inclination for a PNN system that is initially eccentric, PM1.">
            <a:extLst>
              <a:ext uri="{FF2B5EF4-FFF2-40B4-BE49-F238E27FC236}">
                <a16:creationId xmlns:a16="http://schemas.microsoft.com/office/drawing/2014/main" id="{96829BA5-3354-514F-B742-4F8BBE0F8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033" y="4175468"/>
            <a:ext cx="3129497" cy="2347123"/>
          </a:xfrm>
          <a:prstGeom prst="rect">
            <a:avLst/>
          </a:prstGeom>
        </p:spPr>
      </p:pic>
      <p:pic>
        <p:nvPicPr>
          <p:cNvPr id="31" name="Picture 30" descr="Varying mutual inclination for a PNN system that is initially eccentric, Newtonian&#10;.">
            <a:extLst>
              <a:ext uri="{FF2B5EF4-FFF2-40B4-BE49-F238E27FC236}">
                <a16:creationId xmlns:a16="http://schemas.microsoft.com/office/drawing/2014/main" id="{DD8A443C-2DC0-6045-A7A7-58EB605A6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763" y="4175469"/>
            <a:ext cx="3129496" cy="2347122"/>
          </a:xfrm>
          <a:prstGeom prst="rect">
            <a:avLst/>
          </a:prstGeom>
        </p:spPr>
      </p:pic>
      <p:pic>
        <p:nvPicPr>
          <p:cNvPr id="32" name="Content Placeholder 4">
            <a:extLst>
              <a:ext uri="{FF2B5EF4-FFF2-40B4-BE49-F238E27FC236}">
                <a16:creationId xmlns:a16="http://schemas.microsoft.com/office/drawing/2014/main" id="{DC878C43-0ADC-9040-9896-725A0241BF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483" y="2463332"/>
            <a:ext cx="6165299" cy="14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61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rchVTI">
  <a:themeElements>
    <a:clrScheme name="AnalogousFromRegularSeedRightStep">
      <a:dk1>
        <a:srgbClr val="000000"/>
      </a:dk1>
      <a:lt1>
        <a:srgbClr val="FFFFFF"/>
      </a:lt1>
      <a:dk2>
        <a:srgbClr val="412B24"/>
      </a:dk2>
      <a:lt2>
        <a:srgbClr val="E2E7E8"/>
      </a:lt2>
      <a:accent1>
        <a:srgbClr val="CA6645"/>
      </a:accent1>
      <a:accent2>
        <a:srgbClr val="B98C34"/>
      </a:accent2>
      <a:accent3>
        <a:srgbClr val="A1AA3A"/>
      </a:accent3>
      <a:accent4>
        <a:srgbClr val="72B232"/>
      </a:accent4>
      <a:accent5>
        <a:srgbClr val="4AB93F"/>
      </a:accent5>
      <a:accent6>
        <a:srgbClr val="34B960"/>
      </a:accent6>
      <a:hlink>
        <a:srgbClr val="388CA8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Avenir Next LT Pro</vt:lpstr>
      <vt:lpstr>Footlight MT Light</vt:lpstr>
      <vt:lpstr>ArchVTI</vt:lpstr>
      <vt:lpstr>Post-Minkowski Kozai-Lidov Simulations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Post-Minkowski Kozai-Lidov Simulations</dc:title>
  <dc:creator>Zack Windham</dc:creator>
  <cp:lastModifiedBy>Zack Windham</cp:lastModifiedBy>
  <cp:revision>3</cp:revision>
  <dcterms:created xsi:type="dcterms:W3CDTF">2022-02-22T18:27:39Z</dcterms:created>
  <dcterms:modified xsi:type="dcterms:W3CDTF">2022-02-22T18:45:05Z</dcterms:modified>
</cp:coreProperties>
</file>